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90" r:id="rId27"/>
    <p:sldId id="289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83"/>
            <p14:sldId id="259"/>
            <p14:sldId id="260"/>
            <p14:sldId id="282"/>
            <p14:sldId id="262"/>
            <p14:sldId id="284"/>
            <p14:sldId id="263"/>
            <p14:sldId id="266"/>
            <p14:sldId id="267"/>
            <p14:sldId id="268"/>
            <p14:sldId id="285"/>
            <p14:sldId id="270"/>
            <p14:sldId id="271"/>
            <p14:sldId id="272"/>
            <p14:sldId id="273"/>
            <p14:sldId id="286"/>
            <p14:sldId id="276"/>
            <p14:sldId id="277"/>
            <p14:sldId id="279"/>
            <p14:sldId id="278"/>
            <p14:sldId id="280"/>
            <p14:sldId id="281"/>
            <p14:sldId id="290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83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266834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01135" y="5872775"/>
            <a:ext cx="10989730" cy="49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Funding: </a:t>
            </a:r>
            <a:r>
              <a:rPr lang="en-US" sz="2000" dirty="0">
                <a:latin typeface="Lucida Bright" panose="02040602050505020304" pitchFamily="18" charset="0"/>
              </a:rPr>
              <a:t>NSF GRFP, Blavatnik Innovation Fellowship, Graduate Assembly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7091897" y="3654556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091896" y="1566334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851DD29-A70E-070A-328A-D4E42FCD0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63" y="1581150"/>
            <a:ext cx="24638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32DF-5021-549D-927D-C73CC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70A47-3B27-626A-48FB-274E6C82B272}"/>
              </a:ext>
            </a:extLst>
          </p:cNvPr>
          <p:cNvSpPr txBox="1">
            <a:spLocks/>
          </p:cNvSpPr>
          <p:nvPr/>
        </p:nvSpPr>
        <p:spPr>
          <a:xfrm>
            <a:off x="133350" y="136523"/>
            <a:ext cx="10515600" cy="800128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5DF8F-3356-FEC2-DF3E-6228D83E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56655"/>
            <a:ext cx="11961389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C53C65-E663-7544-BE99-95D23412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" y="1163946"/>
            <a:ext cx="11327350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CFF52DD-A50E-7AE3-EAB5-D76BCB88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58A6D7-4497-A09F-9667-8AD9E74C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0" y="1054100"/>
            <a:ext cx="11715519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1152</TotalTime>
  <Words>1434</Words>
  <Application>Microsoft Office PowerPoint</Application>
  <PresentationFormat>Widescreen</PresentationFormat>
  <Paragraphs>203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PowerPoint Presentation</vt:lpstr>
      <vt:lpstr>Family</vt:lpstr>
      <vt:lpstr>…and of course,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43</cp:revision>
  <dcterms:created xsi:type="dcterms:W3CDTF">2022-03-28T18:43:16Z</dcterms:created>
  <dcterms:modified xsi:type="dcterms:W3CDTF">2025-03-12T01:15:16Z</dcterms:modified>
</cp:coreProperties>
</file>